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>
        <p:scale>
          <a:sx n="50" d="100"/>
          <a:sy n="50" d="100"/>
        </p:scale>
        <p:origin x="1627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346213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4221402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360239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701521" y="6526786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1452879" y="95733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414508" y="60960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499366" y="422941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9" y="138642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940232" y="100764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77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43</cp:revision>
  <dcterms:created xsi:type="dcterms:W3CDTF">2020-01-13T00:25:00Z</dcterms:created>
  <dcterms:modified xsi:type="dcterms:W3CDTF">2020-01-21T08:27:12Z</dcterms:modified>
</cp:coreProperties>
</file>